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22342D-6CCE-D286-9257-17D991514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436A27A-FAC1-D65D-4329-EEEB3E895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2ABD94-DCAF-1F3A-366E-C16BB21F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AF9-1F00-4423-AB44-06EC8DAC632B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BFE7F7-E083-7449-DB4A-840C4CF2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5A8188-E76A-8AAF-D244-0BEAD6DC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729B-E25E-46BF-8855-77DEFDD91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02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A62107-19D9-6E19-BAFC-9C7D4B51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6B6B15-75DC-552A-4974-8B7635853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9246AC-7C79-7656-9352-97FE80B20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AF9-1F00-4423-AB44-06EC8DAC632B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40771F-8F60-373E-308F-11B4EEE1E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F39C71-F99E-FBB7-1879-86A0C346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729B-E25E-46BF-8855-77DEFDD91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20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E05157A-6093-7F15-A669-462E112F2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6533BF-35A0-A9C7-4727-1C4A3475B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F58D47-E0E7-66A6-0C1F-585AA3F9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AF9-1F00-4423-AB44-06EC8DAC632B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8C3961-1316-38FA-22CA-84007F3A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7F27D5-1C14-6588-EA40-9E3BBF69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729B-E25E-46BF-8855-77DEFDD91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45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D7BC3-504F-B048-7D43-0D6E464D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CB44EF-BA83-C0E2-A2AB-A52546489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4E46BB-B2BC-B1A2-8B5B-62FE3DDF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AF9-1F00-4423-AB44-06EC8DAC632B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F70535-658C-71A1-BDDD-4AA99DC2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2B8B02-B5A9-BEB9-A11F-9D6269C4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729B-E25E-46BF-8855-77DEFDD91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46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3017AD-0ABF-9CD6-EFE6-884EC7FB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44B17E-0B78-2C33-5C52-B75667211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24680B-9B84-5472-5BF1-4D45AC04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AF9-1F00-4423-AB44-06EC8DAC632B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95B1DE-C18E-3408-8C3B-C98F32F9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2FFD0-8C14-4C40-299B-AA0865C6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729B-E25E-46BF-8855-77DEFDD91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5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22F23D-F529-6931-BE0C-5FFAE920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22DA1D-F5BE-9202-9FA1-BD24FF489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4F47B7-FEE8-D8E6-208E-3C30608AB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99D5C0-F448-EBDE-F8BB-8EAA459A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AF9-1F00-4423-AB44-06EC8DAC632B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D61569-E5DF-A40E-5831-FC60857E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6CC76A-E475-6927-CB16-9C3136E3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729B-E25E-46BF-8855-77DEFDD91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67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1B321-AA2F-C99B-5C31-4DC72E4A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E1686E-9169-4E7A-B3EB-7030E1DEC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7C7A9B-ED42-4762-ECD1-83C49574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9B49956-63B1-92F9-08BA-CD059A29B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CB165E8-CCD5-4173-B270-91D79B3F1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08B095D-ACD8-ABC2-0549-3AB305B1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AF9-1F00-4423-AB44-06EC8DAC632B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FF0A938-0B17-C5AF-2776-FF2603A5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74820F6-E2FA-3B7C-4C34-BDBB4228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729B-E25E-46BF-8855-77DEFDD91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23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D88BF2-AA8B-F88E-78A6-13548466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1F2F966-1CAA-84EB-D489-64F76C0FF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AF9-1F00-4423-AB44-06EC8DAC632B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C047DF4-D488-4B51-D11D-63104CD1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388B1D8-4111-F992-713D-3295BB91C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729B-E25E-46BF-8855-77DEFDD91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48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21CABD4-87FE-4C03-A02C-DD63B250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AF9-1F00-4423-AB44-06EC8DAC632B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0BE95D5-389A-D80F-90FB-4156A313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1474B3-6D9D-BEEF-D999-1AE8BC7B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729B-E25E-46BF-8855-77DEFDD91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36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7B250F-950D-C669-1C92-F847A554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34883D-E49C-29DF-A6F7-2E7164E29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926CFB-78C1-9A0A-0DE2-57300FBC6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301146-D9D6-542E-C2B6-850021A4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AF9-1F00-4423-AB44-06EC8DAC632B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B626E3-1FA8-9FB0-F5B5-1691946E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6260FF-E788-9E1B-218B-7CA20E62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729B-E25E-46BF-8855-77DEFDD91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83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447D46-8C28-B17F-98FD-EBEE24DA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101FF91-EC91-9595-5D9A-2DFE6BB66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038DE4E-445B-31E7-0907-E016383B9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EC40F0-749F-76D1-0757-CC4BD3A4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AF9-1F00-4423-AB44-06EC8DAC632B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2D9CD5-87B0-3CF4-6D97-CCA39E4C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2FE3CC-18F5-CC56-CCF6-424DC8D1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729B-E25E-46BF-8855-77DEFDD91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C00C6A7-94BA-B792-1688-0633D89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1FB07C-1260-49CE-7BE8-1A8E097AE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9F5478-50DC-1449-583C-5308F5C42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DFAF9-1F00-4423-AB44-06EC8DAC632B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8C7C2B-497E-0746-970B-A0F73F293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046B94-6530-8555-65B9-AF3B3FEC4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2729B-E25E-46BF-8855-77DEFDD91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4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09EC5C4-81C2-2155-59DC-79C260D0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58" y="0"/>
            <a:ext cx="9023684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771894-BDDF-3CE6-9E8B-48EF1043E9FE}"/>
              </a:ext>
            </a:extLst>
          </p:cNvPr>
          <p:cNvSpPr txBox="1"/>
          <p:nvPr/>
        </p:nvSpPr>
        <p:spPr>
          <a:xfrm>
            <a:off x="2670313" y="972089"/>
            <a:ext cx="6851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Aharoni" panose="02010803020104030203" pitchFamily="2" charset="-79"/>
              </a:rPr>
              <a:t>準　備　中</a:t>
            </a:r>
          </a:p>
        </p:txBody>
      </p:sp>
    </p:spTree>
    <p:extLst>
      <p:ext uri="{BB962C8B-B14F-4D97-AF65-F5344CB8AC3E}">
        <p14:creationId xmlns:p14="http://schemas.microsoft.com/office/powerpoint/2010/main" val="3211422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HGS創英ﾌﾟﾚｾﾞﾝｽEB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kanazawa</dc:creator>
  <cp:lastModifiedBy>Clinic</cp:lastModifiedBy>
  <cp:revision>2</cp:revision>
  <dcterms:created xsi:type="dcterms:W3CDTF">2022-12-22T01:53:28Z</dcterms:created>
  <dcterms:modified xsi:type="dcterms:W3CDTF">2022-12-22T03:08:28Z</dcterms:modified>
</cp:coreProperties>
</file>